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04" r:id="rId18"/>
    <p:sldId id="305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306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371" autoAdjust="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D7A8D-15E1-4525-A7E5-CEF42E49BB34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BA232-49C4-475D-AFE2-67C669BA6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306705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POMPEI COLLEGE, AIKALA</a:t>
            </a:r>
            <a:br>
              <a:rPr lang="en-US" sz="2000" b="1" dirty="0" smtClean="0"/>
            </a:br>
            <a:r>
              <a:rPr lang="en-US" sz="2000" b="1" dirty="0" smtClean="0"/>
              <a:t>DEPARTMENT OF HISTORY</a:t>
            </a:r>
            <a:br>
              <a:rPr lang="en-US" sz="2000" b="1" dirty="0" smtClean="0"/>
            </a:br>
            <a:r>
              <a:rPr lang="en-US" sz="2000" b="1" dirty="0" smtClean="0"/>
              <a:t>2022-23</a:t>
            </a:r>
            <a:br>
              <a:rPr lang="en-US" sz="2000" b="1" dirty="0" smtClean="0"/>
            </a:br>
            <a:r>
              <a:rPr lang="en-US" sz="2000" b="1" dirty="0" smtClean="0"/>
              <a:t>II B.A</a:t>
            </a:r>
            <a:br>
              <a:rPr lang="en-US" sz="2000" b="1" dirty="0" smtClean="0"/>
            </a:br>
            <a:r>
              <a:rPr lang="en-US" sz="2000" b="1" dirty="0" smtClean="0"/>
              <a:t>BASHTCN </a:t>
            </a:r>
            <a:r>
              <a:rPr lang="en-US" sz="2000" b="1" dirty="0" smtClean="0"/>
              <a:t>301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POLITICAL HISTORY  OF INDIA</a:t>
            </a:r>
            <a:endParaRPr lang="en-US" sz="2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37338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HARAPPAN CIVILIZATION</a:t>
            </a:r>
          </a:p>
          <a:p>
            <a:r>
              <a:rPr lang="en-US" sz="2400" b="1" dirty="0" smtClean="0"/>
              <a:t>Prepared by</a:t>
            </a:r>
          </a:p>
          <a:p>
            <a:r>
              <a:rPr lang="en-US" sz="2400" b="1" dirty="0" err="1" smtClean="0"/>
              <a:t>Ashitha</a:t>
            </a:r>
            <a:r>
              <a:rPr lang="en-US" sz="2400" b="1" dirty="0" smtClean="0"/>
              <a:t> J</a:t>
            </a:r>
          </a:p>
          <a:p>
            <a:r>
              <a:rPr lang="en-US" sz="2400" b="1" dirty="0" smtClean="0"/>
              <a:t>HOD of History</a:t>
            </a:r>
          </a:p>
          <a:p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SUS\Desktop\HARAPPA\IMG_20221019_114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762000"/>
            <a:ext cx="11658600" cy="796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SUS\Desktop\HARAPPA\IMG_20221019_114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-1171575"/>
            <a:ext cx="10668000" cy="9201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SUS\Desktop\HARAPPA\IMG_20221019_114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-1676400"/>
            <a:ext cx="14820900" cy="922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ASUS\Desktop\HARAPPA\IMG_20221019_1144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228600"/>
            <a:ext cx="13716000" cy="8262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ASUS\Desktop\HARAPPA\IMG_20221019_114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799"/>
            <a:ext cx="11811000" cy="776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ASUS\Desktop\HARAPPA\IMG_20221019_1144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-1071563"/>
            <a:ext cx="11353800" cy="900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ASUS\Desktop\HARAPPA\IMG_20221019_114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-1095375"/>
            <a:ext cx="12496800" cy="904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Users\ASUS\Desktop\HARAPPA\IMG_20221019_1145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4055"/>
            <a:ext cx="8229600" cy="3918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Users\ASUS\Desktop\HARAPPA\IMG_20221019_1146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88496"/>
            <a:ext cx="8229600" cy="3949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ASUS\Desktop\HARAPPA\IMG_20221019_1147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990599"/>
            <a:ext cx="11353800" cy="6962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SUS\Desktop\HARAPPA\IMG_20221019_1134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042988"/>
            <a:ext cx="9115425" cy="477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ASUS\Desktop\HARAPPA\IMG_20221019_114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914400"/>
            <a:ext cx="131826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SUS\Desktop\HARAPPA\IMG_20221019_1148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448800" cy="72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ASUS\Desktop\HARAPPA\IMG_20221019_1149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1219200"/>
            <a:ext cx="9072682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ASUS\Desktop\HARAPPA\IMG_20221019_115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800" y="-15819"/>
            <a:ext cx="9601200" cy="5327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ASUS\Desktop\HARAPPA\IMG_20221019_115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817219"/>
            <a:ext cx="9296400" cy="6597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ASUS\Desktop\HARAPPA\IMG_20221019_1151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914400"/>
            <a:ext cx="7086600" cy="519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ASUS\Desktop\HARAPPA\IMG_20221019_1152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6705600" cy="540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SUS\Desktop\HARAPPA\IMG_20221019_1152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304800"/>
            <a:ext cx="89916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ASUS\Desktop\HARAPPA\IMG_20221019_115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8846576" cy="5567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ASUS\Desktop\HARAPPA\IMG_20221019_1154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1371600"/>
            <a:ext cx="9011977" cy="569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ASUS\Desktop\HARAPPA\IMG_20221019_1135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938213"/>
            <a:ext cx="8848725" cy="498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ASUS\Desktop\HARAPPA\IMG_20221019_1154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9785"/>
            <a:ext cx="8367713" cy="4676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SUS\Desktop\HARAPPA\IMG_20221019_1155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8522065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ASUS\Desktop\HARAPPA\IMG_20221019_1155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05238" y="-157163"/>
            <a:ext cx="16754476" cy="7172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ASUS\Desktop\HARAPPA\IMG_20221019_1155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1381125"/>
            <a:ext cx="11296794" cy="547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ASUS\Desktop\HARAPPA\IMG_20221019_115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972133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ASUS\Desktop\HARAPPA\IMG_20221019_1157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48200" y="-400050"/>
            <a:ext cx="18440400" cy="765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ASUS\Desktop\HARAPPA\IMG_20221019_1157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838" y="609600"/>
            <a:ext cx="8085837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ASUS\Desktop\HARAPPA\IMG_20221019_1157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8992" y="788398"/>
            <a:ext cx="9732992" cy="538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ASUS\Desktop\HARAPPA\IMG_20221019_1158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9498226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ASUS\Desktop\HARAPPA\IMG_20221019_1159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8324850" cy="6450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C:\Users\ASUS\Desktop\HARAPPA\IMG_20221019_113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781050"/>
            <a:ext cx="9372600" cy="529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ASUS\Desktop\HARAPPA\IMG_20221019_115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85725"/>
            <a:ext cx="10287000" cy="702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ASUS\Desktop\HARAPPA\IMG_20221019_120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1950" y="233363"/>
            <a:ext cx="9867900" cy="6391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ASUS\Desktop\HARAPPA\IMG_20221019_120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4763"/>
            <a:ext cx="10287000" cy="686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ASUS\Desktop\HARAPPA\IMG_20221019_1202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2925" y="452438"/>
            <a:ext cx="10229850" cy="595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ASUS\Desktop\HARAPPA\IMG_20221019_120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9525"/>
            <a:ext cx="1028700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ASUS\Desktop\HARAPPA\IMG_20221019_1203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0" y="595313"/>
            <a:ext cx="10096500" cy="5667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ASUS\Desktop\HARAPPA\IMG_20221019_120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6238" y="147638"/>
            <a:ext cx="9896476" cy="656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ASUS\Desktop\HARAPPA\IMG_20221019_1203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104775"/>
            <a:ext cx="10287000" cy="6648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ASUS\Desktop\HARAPPA\IMG_20221019_1204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2925" y="271463"/>
            <a:ext cx="10229850" cy="6315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ASUS\Desktop\HARAPPA\IMG_20221019_1205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2925" y="523875"/>
            <a:ext cx="10229850" cy="5810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SUS\Desktop\HARAPPA\IMG_20221019_113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785813"/>
            <a:ext cx="10287000" cy="528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THANK YOU</a:t>
            </a:r>
            <a:endParaRPr lang="en-US" sz="7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SUS\Desktop\HARAPPA\IMG_20221019_1137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533400"/>
            <a:ext cx="10972800" cy="6810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SUS\Desktop\HARAPPA\IMG_20221019_113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43200" y="0"/>
            <a:ext cx="13563600" cy="8091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SUS\Desktop\HARAPPA\IMG_20221019_114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399"/>
            <a:ext cx="9144000" cy="7872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SUS\Desktop\HARAPPA\IMG_20221019_114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0200" y="-981075"/>
            <a:ext cx="14630400" cy="882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</Words>
  <Application>Microsoft Office PowerPoint</Application>
  <PresentationFormat>On-screen Show (4:3)</PresentationFormat>
  <Paragraphs>6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POMPEI COLLEGE, AIKALA DEPARTMENT OF HISTORY 2022-23 II B.A BASHTCN 301 POLITICAL HISTORY  OF INDIA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User</cp:lastModifiedBy>
  <cp:revision>22</cp:revision>
  <dcterms:created xsi:type="dcterms:W3CDTF">2022-10-24T13:27:33Z</dcterms:created>
  <dcterms:modified xsi:type="dcterms:W3CDTF">2024-04-20T04:16:06Z</dcterms:modified>
</cp:coreProperties>
</file>